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818" y="16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56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92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45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54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7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75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61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72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43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1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73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BAC99-9765-49D8-83E4-DFFF6E76C9BB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D6DD-5D71-4FAB-8664-842F2D6F33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8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050" y="-791788"/>
            <a:ext cx="32997891" cy="43997188"/>
          </a:xfrm>
          <a:prstGeom prst="rect">
            <a:avLst/>
          </a:prstGeom>
          <a:effectLst/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70" y="21408733"/>
            <a:ext cx="15822451" cy="139544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044" y="14833948"/>
            <a:ext cx="15824789" cy="6331955"/>
          </a:xfrm>
        </p:spPr>
        <p:txBody>
          <a:bodyPr>
            <a:noAutofit/>
          </a:bodyPr>
          <a:lstStyle/>
          <a:p>
            <a:pPr algn="just"/>
            <a:r>
              <a:rPr lang="pt-BR" sz="9600" dirty="0">
                <a:solidFill>
                  <a:schemeClr val="tx1"/>
                </a:solidFill>
              </a:rPr>
              <a:t>Texto</a:t>
            </a:r>
            <a:endParaRPr lang="pt-BR" sz="9600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4" y="7201100"/>
            <a:ext cx="31949702" cy="525658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98105" y="7359516"/>
            <a:ext cx="32135832" cy="265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>
              <a:lnSpc>
                <a:spcPts val="10000"/>
              </a:lnSpc>
            </a:pPr>
            <a:r>
              <a:rPr lang="pt-BR" altLang="pt-BR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FECUNDIDADE DE </a:t>
            </a:r>
            <a:r>
              <a:rPr lang="pt-BR" altLang="pt-BR" sz="6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Anableps</a:t>
            </a:r>
            <a:r>
              <a:rPr lang="pt-BR" altLang="pt-BR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6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microlepis</a:t>
            </a:r>
            <a:r>
              <a:rPr lang="pt-BR" altLang="pt-BR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(MULLER &amp; TROSCHEI, 1844) EM UM ESTUÁRIO AMAZÔNICO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2313" y="10153428"/>
            <a:ext cx="307474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168" tIns="75113" rIns="102168" bIns="51084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>
              <a:lnSpc>
                <a:spcPts val="6000"/>
              </a:lnSpc>
              <a:buSzTx/>
            </a:pPr>
            <a:r>
              <a:rPr lang="pt-BR" altLang="pt-BR" sz="5400" dirty="0">
                <a:solidFill>
                  <a:schemeClr val="bg1"/>
                </a:solidFill>
                <a:latin typeface="+mj-lt"/>
                <a:ea typeface="WenQuanYi Micro Hei" charset="0"/>
                <a:cs typeface="Calibri" pitchFamily="34" charset="0"/>
              </a:rPr>
              <a:t>Katherine Soares¹, </a:t>
            </a:r>
            <a:r>
              <a:rPr lang="pt-BR" altLang="pt-BR" sz="5400" dirty="0" err="1">
                <a:solidFill>
                  <a:schemeClr val="bg1"/>
                </a:solidFill>
                <a:latin typeface="+mj-lt"/>
                <a:ea typeface="WenQuanYi Micro Hei" charset="0"/>
                <a:cs typeface="Calibri" pitchFamily="34" charset="0"/>
              </a:rPr>
              <a:t>Niedja</a:t>
            </a:r>
            <a:r>
              <a:rPr lang="pt-BR" altLang="pt-BR" sz="5400" dirty="0">
                <a:solidFill>
                  <a:schemeClr val="bg1"/>
                </a:solidFill>
                <a:latin typeface="+mj-lt"/>
                <a:ea typeface="WenQuanYi Micro Hei" charset="0"/>
                <a:cs typeface="Calibri" pitchFamily="34" charset="0"/>
              </a:rPr>
              <a:t> </a:t>
            </a:r>
            <a:r>
              <a:rPr lang="pt-BR" altLang="pt-BR" sz="5400" dirty="0" smtClean="0">
                <a:solidFill>
                  <a:schemeClr val="bg1"/>
                </a:solidFill>
                <a:latin typeface="+mj-lt"/>
                <a:ea typeface="WenQuanYi Micro Hei" charset="0"/>
                <a:cs typeface="Calibri" pitchFamily="34" charset="0"/>
              </a:rPr>
              <a:t>Mescouto2; </a:t>
            </a:r>
            <a:r>
              <a:rPr lang="pt-BR" altLang="pt-BR" sz="5400" dirty="0">
                <a:solidFill>
                  <a:schemeClr val="bg1"/>
                </a:solidFill>
                <a:latin typeface="+mj-lt"/>
                <a:ea typeface="WenQuanYi Micro Hei" charset="0"/>
                <a:cs typeface="Calibri" pitchFamily="34" charset="0"/>
              </a:rPr>
              <a:t>João Victor Cardoso3, Tatiane Medeiros4, Bianca Bentes 5.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1" y="12961740"/>
            <a:ext cx="15822451" cy="139544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210" y="22624613"/>
            <a:ext cx="15822451" cy="1238802"/>
          </a:xfrm>
          <a:prstGeom prst="rect">
            <a:avLst/>
          </a:prstGeom>
        </p:spPr>
      </p:pic>
      <p:sp>
        <p:nvSpPr>
          <p:cNvPr id="10" name="CaixaDeTexto 8"/>
          <p:cNvSpPr txBox="1">
            <a:spLocks noChangeArrowheads="1"/>
          </p:cNvSpPr>
          <p:nvPr/>
        </p:nvSpPr>
        <p:spPr bwMode="auto">
          <a:xfrm>
            <a:off x="5179294" y="13080152"/>
            <a:ext cx="56166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11" name="CaixaDeTexto 8"/>
          <p:cNvSpPr txBox="1">
            <a:spLocks noChangeArrowheads="1"/>
          </p:cNvSpPr>
          <p:nvPr/>
        </p:nvSpPr>
        <p:spPr bwMode="auto">
          <a:xfrm>
            <a:off x="20815639" y="22610812"/>
            <a:ext cx="56166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CONCLUSÃO</a:t>
            </a:r>
          </a:p>
        </p:txBody>
      </p:sp>
      <p:sp>
        <p:nvSpPr>
          <p:cNvPr id="13" name="CaixaDeTexto 8"/>
          <p:cNvSpPr txBox="1">
            <a:spLocks noChangeArrowheads="1"/>
          </p:cNvSpPr>
          <p:nvPr/>
        </p:nvSpPr>
        <p:spPr bwMode="auto">
          <a:xfrm>
            <a:off x="2520505" y="21479641"/>
            <a:ext cx="9577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MATERIAL E MÉTODOS </a:t>
            </a:r>
            <a:endParaRPr lang="pt-BR" altLang="pt-BR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457" y="31027837"/>
            <a:ext cx="15822451" cy="1484654"/>
          </a:xfrm>
          <a:prstGeom prst="rect">
            <a:avLst/>
          </a:prstGeom>
        </p:spPr>
      </p:pic>
      <p:sp>
        <p:nvSpPr>
          <p:cNvPr id="15" name="CaixaDeTexto 8"/>
          <p:cNvSpPr txBox="1">
            <a:spLocks noChangeArrowheads="1"/>
          </p:cNvSpPr>
          <p:nvPr/>
        </p:nvSpPr>
        <p:spPr bwMode="auto">
          <a:xfrm>
            <a:off x="21528370" y="31270077"/>
            <a:ext cx="56166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REFERÊNCIAS</a:t>
            </a:r>
            <a:endParaRPr lang="pt-BR" altLang="pt-BR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125" y="3607620"/>
            <a:ext cx="3528392" cy="2388118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38" y="-83665"/>
            <a:ext cx="2787867" cy="3127075"/>
          </a:xfrm>
          <a:prstGeom prst="rect">
            <a:avLst/>
          </a:prstGeom>
        </p:spPr>
      </p:pic>
      <p:sp>
        <p:nvSpPr>
          <p:cNvPr id="19" name="Subtítulo 2"/>
          <p:cNvSpPr txBox="1">
            <a:spLocks/>
          </p:cNvSpPr>
          <p:nvPr/>
        </p:nvSpPr>
        <p:spPr>
          <a:xfrm>
            <a:off x="144241" y="23330892"/>
            <a:ext cx="15824789" cy="793068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9600" dirty="0">
                <a:solidFill>
                  <a:schemeClr val="tx1"/>
                </a:solidFill>
              </a:rPr>
              <a:t>Texto</a:t>
            </a:r>
            <a:endParaRPr lang="pt-BR" sz="9600" dirty="0">
              <a:solidFill>
                <a:schemeClr val="tx1"/>
              </a:solidFill>
            </a:endParaRPr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16166021" y="31323780"/>
            <a:ext cx="15824789" cy="3047119"/>
          </a:xfrm>
          <a:prstGeom prst="rect">
            <a:avLst/>
          </a:prstGeom>
        </p:spPr>
        <p:txBody>
          <a:bodyPr vert="horz" lIns="432054" tIns="216027" rIns="432054" bIns="216027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16288566" y="24483021"/>
            <a:ext cx="15824789" cy="5040560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9600" dirty="0">
                <a:solidFill>
                  <a:schemeClr val="tx1"/>
                </a:solidFill>
              </a:rPr>
              <a:t>Texto</a:t>
            </a:r>
            <a:endParaRPr lang="pt-BR" sz="9600" dirty="0">
              <a:solidFill>
                <a:schemeClr val="tx1"/>
              </a:solidFill>
            </a:endParaRPr>
          </a:p>
        </p:txBody>
      </p:sp>
      <p:sp>
        <p:nvSpPr>
          <p:cNvPr id="22" name="Subtítulo 2"/>
          <p:cNvSpPr txBox="1">
            <a:spLocks/>
          </p:cNvSpPr>
          <p:nvPr/>
        </p:nvSpPr>
        <p:spPr>
          <a:xfrm>
            <a:off x="15714940" y="13784700"/>
            <a:ext cx="15824789" cy="5646287"/>
          </a:xfrm>
          <a:prstGeom prst="rect">
            <a:avLst/>
          </a:prstGeom>
        </p:spPr>
        <p:txBody>
          <a:bodyPr vert="horz" lIns="432054" tIns="216027" rIns="432054" bIns="216027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9600" dirty="0" smtClean="0">
                <a:solidFill>
                  <a:schemeClr val="tx1"/>
                </a:solidFill>
              </a:rPr>
              <a:t>Texto</a:t>
            </a:r>
            <a:r>
              <a:rPr lang="pt-PT" sz="9600" dirty="0" smtClean="0">
                <a:solidFill>
                  <a:schemeClr val="tx1"/>
                </a:solidFill>
              </a:rPr>
              <a:t>.</a:t>
            </a:r>
            <a:endParaRPr lang="pt-BR" sz="9600" dirty="0">
              <a:solidFill>
                <a:schemeClr val="tx1"/>
              </a:solidFill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8" y="29522525"/>
            <a:ext cx="15822451" cy="1505312"/>
          </a:xfrm>
          <a:prstGeom prst="rect">
            <a:avLst/>
          </a:prstGeom>
        </p:spPr>
      </p:pic>
      <p:sp>
        <p:nvSpPr>
          <p:cNvPr id="24" name="CaixaDeTexto 8"/>
          <p:cNvSpPr txBox="1">
            <a:spLocks noChangeArrowheads="1"/>
          </p:cNvSpPr>
          <p:nvPr/>
        </p:nvSpPr>
        <p:spPr bwMode="auto">
          <a:xfrm>
            <a:off x="936329" y="29585780"/>
            <a:ext cx="13033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RESULTADOS E DISCUSSÃO </a:t>
            </a:r>
            <a:endParaRPr lang="pt-BR" altLang="pt-BR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25" y="31755828"/>
            <a:ext cx="15809366" cy="1691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965" marR="5746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9600" dirty="0"/>
              <a:t>Texto</a:t>
            </a:r>
            <a:endParaRPr lang="pt-BR" sz="9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5457" y="38116302"/>
            <a:ext cx="15822451" cy="1632414"/>
          </a:xfrm>
          <a:prstGeom prst="rect">
            <a:avLst/>
          </a:prstGeom>
        </p:spPr>
      </p:pic>
      <p:sp>
        <p:nvSpPr>
          <p:cNvPr id="28" name="CaixaDeTexto 8"/>
          <p:cNvSpPr txBox="1">
            <a:spLocks noChangeArrowheads="1"/>
          </p:cNvSpPr>
          <p:nvPr/>
        </p:nvSpPr>
        <p:spPr bwMode="auto">
          <a:xfrm>
            <a:off x="20815639" y="38300267"/>
            <a:ext cx="7555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AGRADECIMENTOS</a:t>
            </a:r>
            <a:endParaRPr lang="pt-BR" altLang="pt-BR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427916" y="32730126"/>
            <a:ext cx="263245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800" dirty="0"/>
              <a:t>Texto</a:t>
            </a:r>
            <a:endParaRPr lang="pt-BR" sz="8800" dirty="0"/>
          </a:p>
        </p:txBody>
      </p:sp>
      <p:sp>
        <p:nvSpPr>
          <p:cNvPr id="30" name="Retângulo 29"/>
          <p:cNvSpPr/>
          <p:nvPr/>
        </p:nvSpPr>
        <p:spPr>
          <a:xfrm>
            <a:off x="16425457" y="41211558"/>
            <a:ext cx="263245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800" dirty="0"/>
              <a:t>Texto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3183665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WenQuanYi Micro Hei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Mozaniel (MPEG)</cp:lastModifiedBy>
  <cp:revision>24</cp:revision>
  <dcterms:created xsi:type="dcterms:W3CDTF">2022-07-15T12:02:31Z</dcterms:created>
  <dcterms:modified xsi:type="dcterms:W3CDTF">2022-07-20T18:26:01Z</dcterms:modified>
</cp:coreProperties>
</file>